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75" r:id="rId5"/>
    <p:sldId id="274" r:id="rId6"/>
    <p:sldId id="273" r:id="rId7"/>
    <p:sldId id="272" r:id="rId8"/>
    <p:sldId id="271" r:id="rId9"/>
    <p:sldId id="278" r:id="rId10"/>
    <p:sldId id="279" r:id="rId11"/>
    <p:sldId id="270" r:id="rId12"/>
    <p:sldId id="259" r:id="rId13"/>
    <p:sldId id="25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600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22.11.2022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2524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22.11.2022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1799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22.11.2022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411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22.11.2022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5383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22.11.2022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2614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22.11.2022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0323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22.11.2022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8492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22.11.2022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7379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22.11.2022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1145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22.11.2022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780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22.11.2022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5884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5D4AB-8FEA-45B7-A230-6D1D31D775F5}" type="datetimeFigureOut">
              <a:rPr lang="pl-PL" smtClean="0"/>
              <a:pPr/>
              <a:t>22.11.2022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3920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dn.edu.p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.wdowik@mcdn.edu.p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06286" y="1084217"/>
            <a:ext cx="9548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                           Koszykówka – nowe trendy w treningu</a:t>
            </a:r>
            <a:endParaRPr lang="pl-PL" sz="2400" dirty="0"/>
          </a:p>
        </p:txBody>
      </p:sp>
      <p:pic>
        <p:nvPicPr>
          <p:cNvPr id="23554" name="Picture 2" descr="Gry zespołowe na igrzyskach olimpijskich | [MCC Medale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645" y="1836624"/>
            <a:ext cx="10110652" cy="46759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18903" y="1058091"/>
            <a:ext cx="77593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i="1" dirty="0" smtClean="0">
                <a:solidFill>
                  <a:schemeClr val="accent5">
                    <a:lumMod val="75000"/>
                  </a:schemeClr>
                </a:solidFill>
              </a:rPr>
              <a:t>Bez wątpienia jest to sport dla każdego.</a:t>
            </a:r>
          </a:p>
          <a:p>
            <a:r>
              <a:rPr lang="pl-PL" sz="2400" i="1" dirty="0" smtClean="0">
                <a:solidFill>
                  <a:schemeClr val="accent5">
                    <a:lumMod val="75000"/>
                  </a:schemeClr>
                </a:solidFill>
              </a:rPr>
              <a:t> Odnajdują się tam zwłaszcza osoby młode, gotowe do dużego wysiłku i bezpardonowej walki o piłkę.</a:t>
            </a:r>
          </a:p>
          <a:p>
            <a:r>
              <a:rPr lang="pl-PL" sz="2400" i="1" dirty="0" smtClean="0">
                <a:solidFill>
                  <a:schemeClr val="accent5">
                    <a:lumMod val="75000"/>
                  </a:schemeClr>
                </a:solidFill>
              </a:rPr>
              <a:t> Muszą wykazać się ponadprzeciętnymi umiejętnościami </a:t>
            </a:r>
          </a:p>
          <a:p>
            <a:r>
              <a:rPr lang="pl-PL" sz="2400" i="1" dirty="0" smtClean="0">
                <a:solidFill>
                  <a:schemeClr val="accent5">
                    <a:lumMod val="75000"/>
                  </a:schemeClr>
                </a:solidFill>
              </a:rPr>
              <a:t>oraz warunkami fizycznymi. </a:t>
            </a:r>
          </a:p>
          <a:p>
            <a:r>
              <a:rPr lang="pl-PL" sz="2400" i="1" dirty="0" smtClean="0">
                <a:solidFill>
                  <a:schemeClr val="accent5">
                    <a:lumMod val="75000"/>
                  </a:schemeClr>
                </a:solidFill>
              </a:rPr>
              <a:t>Tylko nieliczni </a:t>
            </a:r>
          </a:p>
          <a:p>
            <a:r>
              <a:rPr lang="pl-PL" sz="2400" i="1" dirty="0" smtClean="0">
                <a:solidFill>
                  <a:schemeClr val="accent5">
                    <a:lumMod val="75000"/>
                  </a:schemeClr>
                </a:solidFill>
              </a:rPr>
              <a:t>przechodzą na profesjonalizm.</a:t>
            </a:r>
            <a:endParaRPr lang="pl-PL" sz="2400" b="1" i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6868" name="Picture 4" descr="Wilson 3 x 3 piłki do koszykówki : Amazon.pl: Sport i turysty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5962" y="3122024"/>
            <a:ext cx="5802805" cy="3513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lska mistrzem świata w koszykówce 3x3 U-23. Zdecydował rzut w końców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034" y="947055"/>
            <a:ext cx="9548949" cy="4774475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2377440" y="6113417"/>
            <a:ext cx="638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MŚ 2022: Polska mistrzem świata w koszykówce 3x3 do lat 23 !!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664823" y="1166843"/>
            <a:ext cx="64791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pc="-1" dirty="0" smtClean="0">
                <a:latin typeface="Arial"/>
              </a:rPr>
              <a:t>Małopolskie Centrum Doskonalenia Nauczycieli</a:t>
            </a:r>
          </a:p>
          <a:p>
            <a:pPr algn="ctr">
              <a:lnSpc>
                <a:spcPct val="100000"/>
              </a:lnSpc>
            </a:pPr>
            <a:r>
              <a:rPr lang="pl-PL" spc="-1" dirty="0" smtClean="0">
                <a:latin typeface="Arial"/>
              </a:rPr>
              <a:t>         Kraków, ul. Garbarska 1 </a:t>
            </a:r>
          </a:p>
          <a:p>
            <a:pPr algn="ctr">
              <a:lnSpc>
                <a:spcPct val="100000"/>
              </a:lnSpc>
            </a:pPr>
            <a:r>
              <a:rPr lang="pl-PL" spc="-1" dirty="0" smtClean="0">
                <a:latin typeface="Arial"/>
              </a:rPr>
              <a:t>          Tel.12 422-93-06, fax.:12 261-31-60</a:t>
            </a:r>
          </a:p>
          <a:p>
            <a:pPr algn="ctr">
              <a:lnSpc>
                <a:spcPct val="100000"/>
              </a:lnSpc>
            </a:pPr>
            <a:r>
              <a:rPr lang="pl-PL" spc="-1" dirty="0" smtClean="0">
                <a:latin typeface="Arial"/>
              </a:rPr>
              <a:t>                </a:t>
            </a:r>
            <a:r>
              <a:rPr lang="pl-PL" u="sng" spc="-1" dirty="0" err="1" smtClean="0">
                <a:solidFill>
                  <a:srgbClr val="0563C1"/>
                </a:solidFill>
                <a:latin typeface="Arial"/>
                <a:hlinkClick r:id="rId3"/>
              </a:rPr>
              <a:t>www.mcdn.edu.pl</a:t>
            </a:r>
            <a:endParaRPr lang="pl-PL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pc="-1" dirty="0" smtClean="0">
                <a:solidFill>
                  <a:srgbClr val="0563C1"/>
                </a:solidFill>
                <a:latin typeface="Arial"/>
              </a:rPr>
              <a:t> </a:t>
            </a:r>
            <a:endParaRPr lang="pl-PL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pc="-1" dirty="0" smtClean="0">
                <a:solidFill>
                  <a:srgbClr val="0563C1"/>
                </a:solidFill>
                <a:latin typeface="Arial"/>
              </a:rPr>
              <a:t> </a:t>
            </a:r>
            <a:endParaRPr lang="pl-PL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pc="-1" dirty="0" smtClean="0">
                <a:solidFill>
                  <a:srgbClr val="0563C1"/>
                </a:solidFill>
                <a:latin typeface="Arial"/>
              </a:rPr>
              <a:t> </a:t>
            </a:r>
            <a:endParaRPr lang="pl-PL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pc="-1" dirty="0" smtClean="0">
                <a:solidFill>
                  <a:srgbClr val="0563C1"/>
                </a:solidFill>
                <a:latin typeface="Arial"/>
              </a:rPr>
              <a:t>      </a:t>
            </a:r>
            <a:r>
              <a:rPr lang="pl-PL" spc="-1" dirty="0" smtClean="0">
                <a:latin typeface="Arial"/>
              </a:rPr>
              <a:t>   Agata </a:t>
            </a:r>
            <a:r>
              <a:rPr lang="pl-PL" spc="-1" dirty="0" err="1" smtClean="0">
                <a:latin typeface="Arial"/>
              </a:rPr>
              <a:t>Wdowik</a:t>
            </a:r>
            <a:endParaRPr lang="pl-PL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pc="-1" dirty="0" smtClean="0">
                <a:latin typeface="Arial"/>
              </a:rPr>
              <a:t>    Nauczyciel-doradca ds. wychowania fizycznego szkoły ponadpodstawowe</a:t>
            </a:r>
          </a:p>
          <a:p>
            <a:pPr algn="ctr">
              <a:lnSpc>
                <a:spcPct val="100000"/>
              </a:lnSpc>
            </a:pPr>
            <a:r>
              <a:rPr lang="pl-PL" spc="-1" dirty="0" smtClean="0">
                <a:latin typeface="Arial"/>
              </a:rPr>
              <a:t>     w powiatach: olkuski, miechowski, chrzanowski, oświęcimski, wadowicki</a:t>
            </a:r>
          </a:p>
          <a:p>
            <a:pPr algn="ctr">
              <a:lnSpc>
                <a:spcPct val="100000"/>
              </a:lnSpc>
            </a:pPr>
            <a:r>
              <a:rPr lang="pl-PL" spc="-1" dirty="0" smtClean="0">
                <a:solidFill>
                  <a:srgbClr val="0563C1"/>
                </a:solidFill>
                <a:latin typeface="Arial"/>
              </a:rPr>
              <a:t> </a:t>
            </a:r>
            <a:endParaRPr lang="pl-PL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pc="-1" dirty="0" smtClean="0">
                <a:solidFill>
                  <a:srgbClr val="0563C1"/>
                </a:solidFill>
                <a:latin typeface="Arial"/>
              </a:rPr>
              <a:t>     Kontakt: Tel: 513 381 490 </a:t>
            </a:r>
            <a:endParaRPr lang="pl-PL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pc="-1" dirty="0" smtClean="0">
                <a:solidFill>
                  <a:srgbClr val="0563C1"/>
                </a:solidFill>
                <a:latin typeface="Arial"/>
              </a:rPr>
              <a:t>     </a:t>
            </a:r>
            <a:r>
              <a:rPr lang="pl-PL" u="sng" spc="-1" dirty="0" err="1" smtClean="0">
                <a:solidFill>
                  <a:srgbClr val="0563C1"/>
                </a:solidFill>
                <a:latin typeface="Arial"/>
                <a:hlinkClick r:id="rId4"/>
              </a:rPr>
              <a:t>a.wdowik@mcdn.edu.pl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oszykówka - sportowe newsy, analizy, typy | Blog LV B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1578" y="1502229"/>
            <a:ext cx="6091284" cy="3161211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5068389" y="4820194"/>
            <a:ext cx="555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                                    </a:t>
            </a:r>
            <a:r>
              <a:rPr lang="pl-PL" sz="2400" i="1" dirty="0" smtClean="0"/>
              <a:t>      Dziękuję za uwagę.</a:t>
            </a: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11234" y="1763486"/>
            <a:ext cx="8543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Zamiast wstępu…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05395" y="2573383"/>
            <a:ext cx="585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Zawsze warto brać udział w konkursach !!!</a:t>
            </a:r>
            <a:endParaRPr lang="pl-PL" sz="2400" dirty="0"/>
          </a:p>
        </p:txBody>
      </p:sp>
      <p:pic>
        <p:nvPicPr>
          <p:cNvPr id="21506" name="Picture 2" descr="https://upload.wikimedia.org/wikipedia/commons/c/c3/Jordan_by_Lipofsky_165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4791" y="1034743"/>
            <a:ext cx="4004317" cy="5352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476103" y="757647"/>
            <a:ext cx="94836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1891 roku Rada Pedagogiczna w Springfield YMCA Sport College rozpisała konkurs na dyscyplinę sportu potrzebną do zachowania kondycji dzieci i młodzieży w czasie semestru zimowego.</a:t>
            </a:r>
          </a:p>
          <a:p>
            <a:endParaRPr lang="pl-PL" dirty="0" smtClean="0"/>
          </a:p>
          <a:p>
            <a:r>
              <a:rPr lang="pl-PL" dirty="0" smtClean="0"/>
              <a:t>James </a:t>
            </a:r>
            <a:r>
              <a:rPr lang="pl-PL" dirty="0" err="1" smtClean="0"/>
              <a:t>Naismith</a:t>
            </a:r>
            <a:r>
              <a:rPr lang="pl-PL" dirty="0" smtClean="0"/>
              <a:t> protestancki pastor i amerykański nauczyciel wychowania fizycznego (pochodzenia kanadyjskiego) chciał stworzyć grę, która minimalizowałaby kontakt fizyczny, ale zawierała dużo skakania, biegania oraz koordynacji wzrokowo-ruchowej związanej z posiadaniem piłki w dłoniach.</a:t>
            </a:r>
          </a:p>
          <a:p>
            <a:endParaRPr lang="pl-PL" dirty="0"/>
          </a:p>
        </p:txBody>
      </p:sp>
      <p:pic>
        <p:nvPicPr>
          <p:cNvPr id="32770" name="Picture 2" descr="Historia koszykówki - początki oraz jak gra zmieniała się w czasie -  WPR24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2253" y="2926080"/>
            <a:ext cx="7489576" cy="3735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chwycony w całości na zdjęciu mężczyzna spogląda w prawo stojąc na trawie boiska. Ubrany w garnitur i w okularach trzyma wyprostowany w jednej ręce piłkę od koszykówki, w drugiej drewniany kos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6708" y="325165"/>
            <a:ext cx="4810307" cy="6010321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8007532" y="3244334"/>
            <a:ext cx="3762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400" dirty="0" smtClean="0"/>
          </a:p>
          <a:p>
            <a:r>
              <a:rPr lang="pl-PL" sz="2400" dirty="0" smtClean="0"/>
              <a:t>     twórca koszykówki</a:t>
            </a:r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8085909" y="3244334"/>
            <a:ext cx="3709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    dr James </a:t>
            </a:r>
            <a:r>
              <a:rPr lang="pl-PL" sz="2400" dirty="0" err="1" smtClean="0"/>
              <a:t>Naismith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f/f8/Firstbasketb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74" y="862149"/>
            <a:ext cx="3082834" cy="5016312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3762103" y="600891"/>
            <a:ext cx="77985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l-PL" dirty="0" smtClean="0"/>
              <a:t>-21 grudnia 1891 w  Springfield w stanie Massachusetts – wygrany konkurs</a:t>
            </a:r>
          </a:p>
          <a:p>
            <a:pPr>
              <a:buFontTx/>
              <a:buChar char="-"/>
            </a:pPr>
            <a:r>
              <a:rPr lang="pl-PL" dirty="0" smtClean="0"/>
              <a:t>-pierwszy oficjalny mecz koszykówki odbył się 11 marca 1892 </a:t>
            </a:r>
            <a:r>
              <a:rPr lang="pl-PL" dirty="0" err="1" smtClean="0"/>
              <a:t>r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-w 1894 roku wprowadzono pierwsze zmiany w przepisach gry w koszykówkę (pojawiły się rzuty wolne, zmieniono wartość punktową zdobytych koszy )</a:t>
            </a:r>
          </a:p>
          <a:p>
            <a:pPr>
              <a:buFontTx/>
              <a:buChar char="-"/>
            </a:pPr>
            <a:r>
              <a:rPr lang="pl-PL" dirty="0" smtClean="0"/>
              <a:t>-od 1895 roku zaczęły się pojawiać drewniane tablice koszów </a:t>
            </a:r>
          </a:p>
          <a:p>
            <a:pPr>
              <a:buFontTx/>
              <a:buChar char="-"/>
            </a:pPr>
            <a:r>
              <a:rPr lang="pl-PL" dirty="0" smtClean="0"/>
              <a:t>- od 1896 roku można już było kozłować </a:t>
            </a:r>
          </a:p>
          <a:p>
            <a:pPr>
              <a:buFontTx/>
              <a:buChar char="-"/>
            </a:pPr>
            <a:r>
              <a:rPr lang="pl-PL" dirty="0" smtClean="0"/>
              <a:t>-w 1900 roku kosze na brzoskwinie zastąpiono metalowymi obręczami z siatkami bez dna. Inne źródła podają, że miało to miejsce dopiero ok. 1912-1913 roku.</a:t>
            </a:r>
          </a:p>
          <a:p>
            <a:pPr>
              <a:buFontTx/>
              <a:buChar char="-"/>
            </a:pPr>
            <a:r>
              <a:rPr lang="pl-PL" dirty="0" smtClean="0"/>
              <a:t>-w 1915 roku zmniejszono liczbę zawodników drużyny znajdujących się jednocześnie na boisku do pięciu</a:t>
            </a:r>
          </a:p>
          <a:p>
            <a:pPr>
              <a:buFontTx/>
              <a:buChar char="-"/>
            </a:pPr>
            <a:r>
              <a:rPr lang="pl-PL" dirty="0" smtClean="0"/>
              <a:t>-18 czerwca 1932 w Genewie powstała Międzynarodowa Federacja Koszykówki – FIBA</a:t>
            </a:r>
          </a:p>
          <a:p>
            <a:pPr>
              <a:buFontTx/>
              <a:buChar char="-"/>
            </a:pPr>
            <a:r>
              <a:rPr lang="pl-PL" dirty="0" smtClean="0"/>
              <a:t>-w 1934 roku opublikowano pierwsze międzynarodowe przepisy gry w koszykówkę FIBA</a:t>
            </a:r>
          </a:p>
          <a:p>
            <a:pPr>
              <a:buFontTx/>
              <a:buChar char="-"/>
            </a:pPr>
            <a:r>
              <a:rPr lang="pl-PL" dirty="0" smtClean="0"/>
              <a:t>-od 1936 roku koszykówka jest dyscypliną olimpijską</a:t>
            </a:r>
          </a:p>
          <a:p>
            <a:pPr>
              <a:buFontTx/>
              <a:buChar char="-"/>
            </a:pPr>
            <a:r>
              <a:rPr lang="pl-PL" dirty="0" smtClean="0"/>
              <a:t>-w 1956 roku powiększono także obszar ograniczony do kształtu trapezu, który obowiązywał aż do 2010 roku</a:t>
            </a:r>
          </a:p>
          <a:p>
            <a:pPr>
              <a:buFontTx/>
              <a:buChar char="-"/>
            </a:pPr>
            <a:r>
              <a:rPr lang="pl-PL" dirty="0" smtClean="0"/>
              <a:t>-w 1979 roku NBA wprowadziła rzuty za 3 punkty . Ten sam pomysł zaakceptowała FIBA w 1984 roku </a:t>
            </a:r>
          </a:p>
          <a:p>
            <a:pPr>
              <a:buFontTx/>
              <a:buChar char="-"/>
            </a:pPr>
            <a:r>
              <a:rPr lang="pl-PL" dirty="0" smtClean="0"/>
              <a:t>-w 2000 roku, w celu zwiększenia dynamiki gry, regułę 10 sekund zmieniono na regułę 8 sekund, a regułę 30 sekund, na regułę 24 sekund</a:t>
            </a:r>
          </a:p>
          <a:p>
            <a:pPr>
              <a:buFontTx/>
              <a:buChar char="-"/>
            </a:pPr>
            <a:r>
              <a:rPr lang="pl-PL" dirty="0" smtClean="0"/>
              <a:t>-w 2010 roku całkowicie zmieniono wygląd boiska do koszykówki FIBA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930536" y="836024"/>
            <a:ext cx="55255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Koszykówka 3×3 to odmiana koszykówki grana na ulicach i salach gimnastycznych na całym świecie, choć w mniej formalny sposób.</a:t>
            </a:r>
          </a:p>
          <a:p>
            <a:r>
              <a:rPr lang="pl-PL" dirty="0" smtClean="0"/>
              <a:t>--począwszy od końca lat osiemdziesiątych </a:t>
            </a:r>
            <a:r>
              <a:rPr lang="pl-PL" dirty="0" err="1" smtClean="0"/>
              <a:t>XXw</a:t>
            </a:r>
            <a:r>
              <a:rPr lang="pl-PL" dirty="0" smtClean="0"/>
              <a:t>, sport zaczął być standaryzowany w całych Stanach Zjednoczonych</a:t>
            </a:r>
          </a:p>
          <a:p>
            <a:r>
              <a:rPr lang="pl-PL" dirty="0" smtClean="0"/>
              <a:t>--od tego czasu liczba imprez i zawodów koszykówki 3×3 stale rośnie na całym świecie</a:t>
            </a:r>
          </a:p>
          <a:p>
            <a:r>
              <a:rPr lang="pl-PL" dirty="0" smtClean="0"/>
              <a:t>--od 2007 roku FIBA organizuje mistrzostwa świata , Europy i </a:t>
            </a:r>
            <a:r>
              <a:rPr lang="pl-PL" dirty="0" err="1" smtClean="0"/>
              <a:t>World</a:t>
            </a:r>
            <a:r>
              <a:rPr lang="pl-PL" dirty="0" smtClean="0"/>
              <a:t> </a:t>
            </a:r>
            <a:r>
              <a:rPr lang="pl-PL" dirty="0" err="1" smtClean="0"/>
              <a:t>Tour</a:t>
            </a:r>
            <a:endParaRPr lang="pl-PL" dirty="0" smtClean="0"/>
          </a:p>
          <a:p>
            <a:r>
              <a:rPr lang="pl-PL" dirty="0" smtClean="0"/>
              <a:t>-- FIBA w 2007 wraz z sędziami stworzyła pierwsze oficjalne przepisy gry w koszykówkę 3x3</a:t>
            </a:r>
          </a:p>
          <a:p>
            <a:r>
              <a:rPr lang="pl-PL" dirty="0" smtClean="0"/>
              <a:t>--w 2015 roku opublikowano dotychczasowe zasady. W sytuacjach, które nie są wyraźnie określone, obowiązują normalne zasady koszykówki FIBA</a:t>
            </a:r>
          </a:p>
          <a:p>
            <a:r>
              <a:rPr lang="pl-PL" dirty="0" smtClean="0"/>
              <a:t>--od 2020 koszykówka 3x3 jest  obecna na Letnich Igrzyskach Olimpijskich.</a:t>
            </a:r>
          </a:p>
          <a:p>
            <a:endParaRPr lang="pl-PL" dirty="0"/>
          </a:p>
        </p:txBody>
      </p:sp>
      <p:pic>
        <p:nvPicPr>
          <p:cNvPr id="3074" name="Picture 2" descr="Ilustrac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019" y="1005840"/>
            <a:ext cx="5230475" cy="5290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39634" y="548641"/>
            <a:ext cx="1142999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                       Koszykówka 3x3 - dlaczego zyskuje na popularności?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 Sport uniwersalny</a:t>
            </a:r>
          </a:p>
          <a:p>
            <a:r>
              <a:rPr lang="pl-PL" sz="2400" b="1" dirty="0" smtClean="0"/>
              <a:t>- </a:t>
            </a:r>
            <a:r>
              <a:rPr lang="pl-PL" sz="2400" dirty="0" smtClean="0"/>
              <a:t>rozgrywki mogą odbywać się zarówno na hali, sali gimnastycznej lub na świeżym powietrzu, </a:t>
            </a:r>
          </a:p>
          <a:p>
            <a:r>
              <a:rPr lang="pl-PL" sz="2400" b="1" dirty="0" smtClean="0"/>
              <a:t>- </a:t>
            </a:r>
            <a:r>
              <a:rPr lang="pl-PL" sz="2400" dirty="0" smtClean="0"/>
              <a:t>zasady są bardzo proste, </a:t>
            </a:r>
          </a:p>
          <a:p>
            <a:r>
              <a:rPr lang="pl-PL" sz="2400" b="1" dirty="0" smtClean="0"/>
              <a:t>- </a:t>
            </a:r>
            <a:r>
              <a:rPr lang="pl-PL" sz="2400" dirty="0" smtClean="0"/>
              <a:t>aby rozpocząć mecz nie jest potrzebne specjalne boisko i wyposażenie</a:t>
            </a:r>
          </a:p>
          <a:p>
            <a:r>
              <a:rPr lang="pl-PL" sz="2400" b="1" dirty="0" smtClean="0"/>
              <a:t>- </a:t>
            </a:r>
            <a:r>
              <a:rPr lang="pl-PL" sz="2400" dirty="0" smtClean="0"/>
              <a:t>3x3</a:t>
            </a:r>
            <a:r>
              <a:rPr lang="pl-PL" sz="2400" b="1" dirty="0" smtClean="0"/>
              <a:t> </a:t>
            </a:r>
            <a:r>
              <a:rPr lang="pl-PL" sz="2400" dirty="0" smtClean="0"/>
              <a:t>wzbudza ogromne emocje zwłaszcza wśród młodych osób</a:t>
            </a:r>
          </a:p>
          <a:p>
            <a:r>
              <a:rPr lang="pl-PL" sz="2400" b="1" dirty="0" smtClean="0"/>
              <a:t>-</a:t>
            </a:r>
            <a:r>
              <a:rPr lang="pl-PL" sz="2400" dirty="0" smtClean="0"/>
              <a:t>każdy zawodnik może być w pełni indywidualistą i zapracować na uznanie wśród kibiców</a:t>
            </a:r>
          </a:p>
          <a:p>
            <a:pPr>
              <a:buFontTx/>
              <a:buChar char="-"/>
            </a:pPr>
            <a:endParaRPr lang="pl-PL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pl-PL" sz="2400" b="1" dirty="0" smtClean="0"/>
          </a:p>
          <a:p>
            <a:endParaRPr lang="pl-PL" sz="2400" b="1" dirty="0" smtClean="0"/>
          </a:p>
          <a:p>
            <a:endParaRPr lang="pl-PL" sz="2400" b="1" dirty="0" smtClean="0"/>
          </a:p>
          <a:p>
            <a:endParaRPr lang="pl-PL" sz="2400" b="1" dirty="0"/>
          </a:p>
        </p:txBody>
      </p:sp>
      <p:sp>
        <p:nvSpPr>
          <p:cNvPr id="16388" name="AutoShape 4" descr="Wilson 3 x 3 piłki do koszykówki : Amazon.pl: Sport i turysty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390" name="AutoShape 6" descr="Wilson 3 x 3 piłki do koszykówki : Amazon.pl: Sport i turysty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6394" name="Picture 10" descr="Akademia Koszykówki 3x3 | Gdan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669" y="4050547"/>
            <a:ext cx="4558937" cy="2613356"/>
          </a:xfrm>
          <a:prstGeom prst="rect">
            <a:avLst/>
          </a:prstGeom>
          <a:noFill/>
        </p:spPr>
      </p:pic>
      <p:pic>
        <p:nvPicPr>
          <p:cNvPr id="16396" name="Picture 12" descr="Koszykówka dla dzieci – trening, mini koszykówka | Dzień Dobry TVN - Dzień  Dobry TVN"/>
          <p:cNvPicPr>
            <a:picLocks noChangeAspect="1" noChangeArrowheads="1"/>
          </p:cNvPicPr>
          <p:nvPr/>
        </p:nvPicPr>
        <p:blipFill>
          <a:blip r:embed="rId4" cstate="print"/>
          <a:srcRect b="7798"/>
          <a:stretch>
            <a:fillRect/>
          </a:stretch>
        </p:blipFill>
        <p:spPr bwMode="auto">
          <a:xfrm>
            <a:off x="866500" y="4010298"/>
            <a:ext cx="4894640" cy="2625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treetball 3.jpg"/>
          <p:cNvPicPr>
            <a:picLocks noChangeAspect="1"/>
          </p:cNvPicPr>
          <p:nvPr/>
        </p:nvPicPr>
        <p:blipFill>
          <a:blip r:embed="rId3" cstate="print"/>
          <a:srcRect r="11720" b="16381"/>
          <a:stretch>
            <a:fillRect/>
          </a:stretch>
        </p:blipFill>
        <p:spPr>
          <a:xfrm>
            <a:off x="209776" y="1123406"/>
            <a:ext cx="5198246" cy="5049355"/>
          </a:xfrm>
          <a:prstGeom prst="rect">
            <a:avLst/>
          </a:prstGeom>
        </p:spPr>
      </p:pic>
      <p:pic>
        <p:nvPicPr>
          <p:cNvPr id="3" name="Obraz 2" descr="streetball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1085" y="169819"/>
            <a:ext cx="3278778" cy="3255511"/>
          </a:xfrm>
          <a:prstGeom prst="rect">
            <a:avLst/>
          </a:prstGeom>
        </p:spPr>
      </p:pic>
      <p:pic>
        <p:nvPicPr>
          <p:cNvPr id="4" name="Obraz 3" descr="streetball 2.jpg"/>
          <p:cNvPicPr>
            <a:picLocks noChangeAspect="1"/>
          </p:cNvPicPr>
          <p:nvPr/>
        </p:nvPicPr>
        <p:blipFill>
          <a:blip r:embed="rId5" cstate="print"/>
          <a:srcRect b="7252"/>
          <a:stretch>
            <a:fillRect/>
          </a:stretch>
        </p:blipFill>
        <p:spPr>
          <a:xfrm>
            <a:off x="5459650" y="3500845"/>
            <a:ext cx="6023144" cy="317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301</Words>
  <Application>Microsoft Office PowerPoint</Application>
  <PresentationFormat>Niestandardowy</PresentationFormat>
  <Paragraphs>63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MCDN-SK</dc:creator>
  <cp:lastModifiedBy>Admin</cp:lastModifiedBy>
  <cp:revision>84</cp:revision>
  <dcterms:created xsi:type="dcterms:W3CDTF">2020-06-26T09:45:10Z</dcterms:created>
  <dcterms:modified xsi:type="dcterms:W3CDTF">2022-11-22T13:58:55Z</dcterms:modified>
</cp:coreProperties>
</file>